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FF3BB3-D27C-40F5-B784-F97BDBB48A33}" v="35" dt="2026-04-30T09:15:04.4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836957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Are these things real?</a:t>
            </a:r>
          </a:p>
        </p:txBody>
      </p:sp>
      <p:pic>
        <p:nvPicPr>
          <p:cNvPr id="4" name="Picture 2" descr="🤔 Thinking Face Emoji: Meaning &amp; Usage">
            <a:extLst>
              <a:ext uri="{FF2B5EF4-FFF2-40B4-BE49-F238E27FC236}">
                <a16:creationId xmlns:a16="http://schemas.microsoft.com/office/drawing/2014/main" id="{F49B9AA5-0441-3418-4E9C-4ED73EC2B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539" y="3986556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1AF9B9-62B5-7376-08AA-F6C6FA440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ce Cream for Baby: Age to Introduce and How Much Is OK">
            <a:extLst>
              <a:ext uri="{FF2B5EF4-FFF2-40B4-BE49-F238E27FC236}">
                <a16:creationId xmlns:a16="http://schemas.microsoft.com/office/drawing/2014/main" id="{7AA86257-A511-0A3A-DC82-175B861A9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12192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681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352E48-8E1A-2195-834A-9E920DB64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Wind flow - Met Office">
            <a:extLst>
              <a:ext uri="{FF2B5EF4-FFF2-40B4-BE49-F238E27FC236}">
                <a16:creationId xmlns:a16="http://schemas.microsoft.com/office/drawing/2014/main" id="{F14034EE-76FB-87C3-D0A7-CBD720BBB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12192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286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AC20E4-96FF-8749-B304-0A886F625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London Eye Discounts | Kids Pass">
            <a:extLst>
              <a:ext uri="{FF2B5EF4-FFF2-40B4-BE49-F238E27FC236}">
                <a16:creationId xmlns:a16="http://schemas.microsoft.com/office/drawing/2014/main" id="{7848BDAA-7393-9866-7B28-DC3BEC7C3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751" y="191408"/>
            <a:ext cx="9722498" cy="647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697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7CBBC7-4960-2C8F-8558-2D122A174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797A18-D0CC-8A44-2991-D0AA75EE5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157" y="0"/>
            <a:ext cx="89096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7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3529F0-B626-92EF-50DE-989CC4293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IME for Kids | Wet Weather | K-1">
            <a:extLst>
              <a:ext uri="{FF2B5EF4-FFF2-40B4-BE49-F238E27FC236}">
                <a16:creationId xmlns:a16="http://schemas.microsoft.com/office/drawing/2014/main" id="{9BC86D68-13CB-5671-56FE-54961708E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0975"/>
            <a:ext cx="9753600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109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41C5FF-0285-29ED-E5AC-3CDFE55FE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What is Kindness? How to Teach Kindness for Kids – Twinkl">
            <a:extLst>
              <a:ext uri="{FF2B5EF4-FFF2-40B4-BE49-F238E27FC236}">
                <a16:creationId xmlns:a16="http://schemas.microsoft.com/office/drawing/2014/main" id="{EFEBC569-98F4-ABDB-48C8-B90F1D465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449" y="845586"/>
            <a:ext cx="6889102" cy="516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519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F16D77-0E87-B3E8-65C0-BC2758C9D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C47E55-7C24-B586-7AE0-FB0DCDA92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93" y="239097"/>
            <a:ext cx="5200650" cy="4457700"/>
          </a:xfrm>
          <a:prstGeom prst="rect">
            <a:avLst/>
          </a:prstGeom>
        </p:spPr>
      </p:pic>
      <p:pic>
        <p:nvPicPr>
          <p:cNvPr id="7172" name="Picture 4" descr="What Is the Tabernacle? | Tabernacle in the Bible | Learn More">
            <a:extLst>
              <a:ext uri="{FF2B5EF4-FFF2-40B4-BE49-F238E27FC236}">
                <a16:creationId xmlns:a16="http://schemas.microsoft.com/office/drawing/2014/main" id="{49BD44AC-E1BE-90AA-455B-05D7D6F4B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265" y="3032449"/>
            <a:ext cx="7462742" cy="373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486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5CF8AB-D3BF-2845-A499-6D2B98B66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eaven Throne Images – Browse 4,466 Stock Photos, Vectors, and Video |  Adobe Stock">
            <a:extLst>
              <a:ext uri="{FF2B5EF4-FFF2-40B4-BE49-F238E27FC236}">
                <a16:creationId xmlns:a16="http://schemas.microsoft.com/office/drawing/2014/main" id="{C11A80F1-D531-B9CB-6748-8C875BBC5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198" y="1160495"/>
            <a:ext cx="8103604" cy="453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51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C5AB0A75-F4B2-423C-8837-E03E7AD20B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81f0b-1b17-4847-92d4-f5ee8cd9c7a9"/>
    <ds:schemaRef ds:uri="d18bd8e2-cffe-4e71-8501-69a9d2aac3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89804E-2457-49C3-B5FF-D1E75D4629C5}">
  <ds:schemaRefs>
    <ds:schemaRef ds:uri="http://purl.org/dc/dcmitype/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d18bd8e2-cffe-4e71-8501-69a9d2aac352"/>
    <ds:schemaRef ds:uri="http://schemas.microsoft.com/office/2006/documentManagement/types"/>
    <ds:schemaRef ds:uri="http://schemas.openxmlformats.org/package/2006/metadata/core-properties"/>
    <ds:schemaRef ds:uri="5e281f0b-1b17-4847-92d4-f5ee8cd9c7a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735</TotalTime>
  <Words>5</Words>
  <Application>Microsoft Office PowerPoint</Application>
  <PresentationFormat>Widescreen</PresentationFormat>
  <Paragraphs>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Are these things real?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 Elizabeth Snodgrass Tilford</dc:creator>
  <cp:lastModifiedBy>Jonny Tilford</cp:lastModifiedBy>
  <cp:revision>2</cp:revision>
  <dcterms:created xsi:type="dcterms:W3CDTF">2025-09-05T20:56:03Z</dcterms:created>
  <dcterms:modified xsi:type="dcterms:W3CDTF">2026-04-30T09:15:04Z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